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9"/>
  </p:notesMasterIdLst>
  <p:sldIdLst>
    <p:sldId id="282" r:id="rId2"/>
    <p:sldId id="303" r:id="rId3"/>
    <p:sldId id="321" r:id="rId4"/>
    <p:sldId id="322" r:id="rId5"/>
    <p:sldId id="324" r:id="rId6"/>
    <p:sldId id="325" r:id="rId7"/>
    <p:sldId id="315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hao" initials="l" lastIdx="1" clrIdx="0">
    <p:extLst>
      <p:ext uri="{19B8F6BF-5375-455C-9EA6-DF929625EA0E}">
        <p15:presenceInfo xmlns:p15="http://schemas.microsoft.com/office/powerpoint/2012/main" userId="lih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00DA"/>
    <a:srgbClr val="EF8230"/>
    <a:srgbClr val="0D03C7"/>
    <a:srgbClr val="6F00D4"/>
    <a:srgbClr val="8100FF"/>
    <a:srgbClr val="C600FF"/>
    <a:srgbClr val="3403C6"/>
    <a:srgbClr val="7E00FF"/>
    <a:srgbClr val="8200F5"/>
    <a:srgbClr val="1C0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9"/>
    <p:restoredTop sz="88815" autoAdjust="0"/>
  </p:normalViewPr>
  <p:slideViewPr>
    <p:cSldViewPr snapToGrid="0" snapToObjects="1">
      <p:cViewPr varScale="1">
        <p:scale>
          <a:sx n="116" d="100"/>
          <a:sy n="116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7591F7-AEE1-491D-ABE2-D7A21BA743B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AAE03B9-F504-4B9C-A683-1E92BE97CEBA}">
      <dgm:prSet phldrT="[文本]"/>
      <dgm:spPr/>
      <dgm:t>
        <a:bodyPr/>
        <a:lstStyle/>
        <a:p>
          <a:r>
            <a:rPr lang="en-US" altLang="en-US" dirty="0"/>
            <a:t>Ubuntu 16.04</a:t>
          </a:r>
          <a:r>
            <a:rPr lang="zh-CN" altLang="en-US" dirty="0"/>
            <a:t>、</a:t>
          </a:r>
          <a:r>
            <a:rPr lang="en-US" altLang="zh-CN" dirty="0"/>
            <a:t>chrome/IE/</a:t>
          </a:r>
          <a:r>
            <a:rPr lang="en-US" altLang="zh-CN" dirty="0" err="1"/>
            <a:t>firefox</a:t>
          </a:r>
          <a:endParaRPr lang="zh-CN" altLang="en-US" dirty="0"/>
        </a:p>
      </dgm:t>
    </dgm:pt>
    <dgm:pt modelId="{683CE193-0C6B-49F3-B3AD-D7464A1CC1F6}" type="parTrans" cxnId="{223D4EC1-9ADF-4AB6-865D-B6A08A0BD5F9}">
      <dgm:prSet/>
      <dgm:spPr/>
      <dgm:t>
        <a:bodyPr/>
        <a:lstStyle/>
        <a:p>
          <a:endParaRPr lang="zh-CN" altLang="en-US"/>
        </a:p>
      </dgm:t>
    </dgm:pt>
    <dgm:pt modelId="{9D0EC0F8-7AAF-43C6-8DA0-008B4C5F05D8}" type="sibTrans" cxnId="{223D4EC1-9ADF-4AB6-865D-B6A08A0BD5F9}">
      <dgm:prSet/>
      <dgm:spPr/>
      <dgm:t>
        <a:bodyPr/>
        <a:lstStyle/>
        <a:p>
          <a:endParaRPr lang="zh-CN" altLang="en-US"/>
        </a:p>
      </dgm:t>
    </dgm:pt>
    <dgm:pt modelId="{AEFF789C-A214-48DC-B096-0E7693CB423D}">
      <dgm:prSet/>
      <dgm:spPr/>
      <dgm:t>
        <a:bodyPr/>
        <a:lstStyle/>
        <a:p>
          <a:r>
            <a:rPr lang="en-US" altLang="en-US"/>
            <a:t>    vim</a:t>
          </a:r>
          <a:r>
            <a:rPr lang="zh-CN" altLang="en-US"/>
            <a:t>、</a:t>
          </a:r>
          <a:r>
            <a:rPr lang="en-US" altLang="en-US"/>
            <a:t>git</a:t>
          </a:r>
          <a:endParaRPr lang="zh-CN" altLang="en-US"/>
        </a:p>
      </dgm:t>
    </dgm:pt>
    <dgm:pt modelId="{93F90C88-8836-4D23-83C7-A8656E5577CE}" type="parTrans" cxnId="{ED000709-3BCD-4E00-B86C-F1BB79B1098D}">
      <dgm:prSet/>
      <dgm:spPr/>
      <dgm:t>
        <a:bodyPr/>
        <a:lstStyle/>
        <a:p>
          <a:endParaRPr lang="zh-CN" altLang="en-US"/>
        </a:p>
      </dgm:t>
    </dgm:pt>
    <dgm:pt modelId="{AF6B901E-23F7-4A51-934C-4E84AB67C6B9}" type="sibTrans" cxnId="{ED000709-3BCD-4E00-B86C-F1BB79B1098D}">
      <dgm:prSet/>
      <dgm:spPr/>
      <dgm:t>
        <a:bodyPr/>
        <a:lstStyle/>
        <a:p>
          <a:endParaRPr lang="zh-CN" altLang="en-US"/>
        </a:p>
      </dgm:t>
    </dgm:pt>
    <dgm:pt modelId="{1E40294F-B995-4284-BC76-9ABC191FDCA2}">
      <dgm:prSet/>
      <dgm:spPr/>
      <dgm:t>
        <a:bodyPr/>
        <a:lstStyle/>
        <a:p>
          <a:r>
            <a:rPr lang="en-US" altLang="en-US" dirty="0"/>
            <a:t>    docker 17.03.0-ce+</a:t>
          </a:r>
          <a:r>
            <a:rPr lang="en-US" altLang="zh-CN" dirty="0"/>
            <a:t>,</a:t>
          </a:r>
          <a:r>
            <a:rPr lang="en-US" altLang="en-US" dirty="0"/>
            <a:t> docker-compose 1.8+</a:t>
          </a:r>
          <a:endParaRPr lang="zh-CN" altLang="en-US" dirty="0"/>
        </a:p>
      </dgm:t>
    </dgm:pt>
    <dgm:pt modelId="{3D4EBD14-A97C-4B1B-ACB7-6C98E66C0471}" type="parTrans" cxnId="{F7C8EAA0-2176-4939-BDC5-5C5D0E14E6A7}">
      <dgm:prSet/>
      <dgm:spPr/>
      <dgm:t>
        <a:bodyPr/>
        <a:lstStyle/>
        <a:p>
          <a:endParaRPr lang="zh-CN" altLang="en-US"/>
        </a:p>
      </dgm:t>
    </dgm:pt>
    <dgm:pt modelId="{770B9917-5695-4937-8B7D-0FFB12D58C77}" type="sibTrans" cxnId="{F7C8EAA0-2176-4939-BDC5-5C5D0E14E6A7}">
      <dgm:prSet/>
      <dgm:spPr/>
      <dgm:t>
        <a:bodyPr/>
        <a:lstStyle/>
        <a:p>
          <a:endParaRPr lang="zh-CN" altLang="en-US"/>
        </a:p>
      </dgm:t>
    </dgm:pt>
    <dgm:pt modelId="{067E3E47-2D03-4791-AC69-18DA63BDB97D}">
      <dgm:prSet/>
      <dgm:spPr/>
      <dgm:t>
        <a:bodyPr/>
        <a:lstStyle/>
        <a:p>
          <a:r>
            <a:rPr lang="zh-CN" altLang="en-US" b="0" dirty="0"/>
            <a:t>    </a:t>
          </a:r>
          <a:r>
            <a:rPr lang="en" b="0" dirty="0" err="1"/>
            <a:t>GoLangIDE</a:t>
          </a:r>
          <a:r>
            <a:rPr lang="en" b="0" dirty="0"/>
            <a:t>(</a:t>
          </a:r>
          <a:r>
            <a:rPr lang="zh-CN" altLang="en-US" b="0" dirty="0"/>
            <a:t>建议使用，</a:t>
          </a:r>
          <a:r>
            <a:rPr lang="en" b="0" dirty="0" err="1"/>
            <a:t>JetBrain</a:t>
          </a:r>
          <a:r>
            <a:rPr lang="zh-CN" altLang="en-US" b="0" dirty="0"/>
            <a:t>全家桶</a:t>
          </a:r>
          <a:r>
            <a:rPr lang="en-US" altLang="zh-CN" b="0" dirty="0"/>
            <a:t>)</a:t>
          </a:r>
          <a:endParaRPr lang="zh-CN" altLang="en-US" dirty="0"/>
        </a:p>
      </dgm:t>
    </dgm:pt>
    <dgm:pt modelId="{1560D157-7ABF-43CB-AD37-B3139FA8A185}" type="parTrans" cxnId="{D5D2974D-9EF0-4005-B7D2-0190CFB4AFAB}">
      <dgm:prSet/>
      <dgm:spPr/>
      <dgm:t>
        <a:bodyPr/>
        <a:lstStyle/>
        <a:p>
          <a:endParaRPr lang="zh-CN" altLang="en-US"/>
        </a:p>
      </dgm:t>
    </dgm:pt>
    <dgm:pt modelId="{CAEE9277-13DC-435F-BB6A-860953D09AA1}" type="sibTrans" cxnId="{D5D2974D-9EF0-4005-B7D2-0190CFB4AFAB}">
      <dgm:prSet/>
      <dgm:spPr/>
      <dgm:t>
        <a:bodyPr/>
        <a:lstStyle/>
        <a:p>
          <a:endParaRPr lang="zh-CN" altLang="en-US"/>
        </a:p>
      </dgm:t>
    </dgm:pt>
    <dgm:pt modelId="{3E7F89F6-963F-4BF6-8048-350E7C212DAE}">
      <dgm:prSet/>
      <dgm:spPr/>
      <dgm:t>
        <a:bodyPr/>
        <a:lstStyle/>
        <a:p>
          <a:r>
            <a:rPr lang="en-US" altLang="en-US" dirty="0"/>
            <a:t>    </a:t>
          </a:r>
          <a:r>
            <a:rPr lang="en" b="0" dirty="0"/>
            <a:t>Golang 1.10.x+(</a:t>
          </a:r>
          <a:r>
            <a:rPr lang="zh-CN" altLang="en-US" b="0" dirty="0"/>
            <a:t>建议使用</a:t>
          </a:r>
          <a:r>
            <a:rPr lang="en-US" altLang="zh-CN" b="0" dirty="0"/>
            <a:t>1.13</a:t>
          </a:r>
          <a:r>
            <a:rPr lang="zh-CN" altLang="en-US" b="0" dirty="0"/>
            <a:t>及以上</a:t>
          </a:r>
          <a:r>
            <a:rPr lang="en-US" altLang="zh-CN" b="0" dirty="0"/>
            <a:t>)</a:t>
          </a:r>
          <a:endParaRPr lang="zh-CN" altLang="en-US" dirty="0"/>
        </a:p>
      </dgm:t>
    </dgm:pt>
    <dgm:pt modelId="{6449C951-4D2D-48A4-BCDF-367242D0AE60}" type="parTrans" cxnId="{48BD755A-2A4D-4B89-B90A-6D60A3FA5F07}">
      <dgm:prSet/>
      <dgm:spPr/>
      <dgm:t>
        <a:bodyPr/>
        <a:lstStyle/>
        <a:p>
          <a:endParaRPr lang="zh-CN" altLang="en-US"/>
        </a:p>
      </dgm:t>
    </dgm:pt>
    <dgm:pt modelId="{A0F0D206-9835-4E35-9F13-99D2CCE91AA7}" type="sibTrans" cxnId="{48BD755A-2A4D-4B89-B90A-6D60A3FA5F07}">
      <dgm:prSet/>
      <dgm:spPr/>
      <dgm:t>
        <a:bodyPr/>
        <a:lstStyle/>
        <a:p>
          <a:endParaRPr lang="zh-CN" altLang="en-US"/>
        </a:p>
      </dgm:t>
    </dgm:pt>
    <dgm:pt modelId="{BA701E27-180A-4D82-A6B1-1534A56B982C}" type="pres">
      <dgm:prSet presAssocID="{6D7591F7-AEE1-491D-ABE2-D7A21BA743B2}" presName="Name0" presStyleCnt="0">
        <dgm:presLayoutVars>
          <dgm:chMax val="7"/>
          <dgm:chPref val="7"/>
          <dgm:dir/>
        </dgm:presLayoutVars>
      </dgm:prSet>
      <dgm:spPr/>
    </dgm:pt>
    <dgm:pt modelId="{8B13A251-502A-4A20-B9B8-C1D8B5F50935}" type="pres">
      <dgm:prSet presAssocID="{6D7591F7-AEE1-491D-ABE2-D7A21BA743B2}" presName="Name1" presStyleCnt="0"/>
      <dgm:spPr/>
    </dgm:pt>
    <dgm:pt modelId="{718F3237-7585-4261-B15F-35A5CD22F9FB}" type="pres">
      <dgm:prSet presAssocID="{6D7591F7-AEE1-491D-ABE2-D7A21BA743B2}" presName="cycle" presStyleCnt="0"/>
      <dgm:spPr/>
    </dgm:pt>
    <dgm:pt modelId="{6CC87EE7-261B-4B8C-8935-763F6905C761}" type="pres">
      <dgm:prSet presAssocID="{6D7591F7-AEE1-491D-ABE2-D7A21BA743B2}" presName="srcNode" presStyleLbl="node1" presStyleIdx="0" presStyleCnt="5"/>
      <dgm:spPr/>
    </dgm:pt>
    <dgm:pt modelId="{085928E5-C96C-466E-AFD7-FB7D519193F3}" type="pres">
      <dgm:prSet presAssocID="{6D7591F7-AEE1-491D-ABE2-D7A21BA743B2}" presName="conn" presStyleLbl="parChTrans1D2" presStyleIdx="0" presStyleCnt="1"/>
      <dgm:spPr/>
    </dgm:pt>
    <dgm:pt modelId="{11C6C102-1A53-4B58-B8AB-DBA95C9C6E25}" type="pres">
      <dgm:prSet presAssocID="{6D7591F7-AEE1-491D-ABE2-D7A21BA743B2}" presName="extraNode" presStyleLbl="node1" presStyleIdx="0" presStyleCnt="5"/>
      <dgm:spPr/>
    </dgm:pt>
    <dgm:pt modelId="{13663FC4-D455-4D25-88A4-6EB70631165E}" type="pres">
      <dgm:prSet presAssocID="{6D7591F7-AEE1-491D-ABE2-D7A21BA743B2}" presName="dstNode" presStyleLbl="node1" presStyleIdx="0" presStyleCnt="5"/>
      <dgm:spPr/>
    </dgm:pt>
    <dgm:pt modelId="{1DD0E45C-634B-4062-9C51-905F04CE90A3}" type="pres">
      <dgm:prSet presAssocID="{DAAE03B9-F504-4B9C-A683-1E92BE97CEBA}" presName="text_1" presStyleLbl="node1" presStyleIdx="0" presStyleCnt="5">
        <dgm:presLayoutVars>
          <dgm:bulletEnabled val="1"/>
        </dgm:presLayoutVars>
      </dgm:prSet>
      <dgm:spPr/>
    </dgm:pt>
    <dgm:pt modelId="{F51491DF-E828-4E59-8E0F-2F256ADBB48B}" type="pres">
      <dgm:prSet presAssocID="{DAAE03B9-F504-4B9C-A683-1E92BE97CEBA}" presName="accent_1" presStyleCnt="0"/>
      <dgm:spPr/>
    </dgm:pt>
    <dgm:pt modelId="{34094D4B-CEE3-4A6F-9EDC-F926834DC2C9}" type="pres">
      <dgm:prSet presAssocID="{DAAE03B9-F504-4B9C-A683-1E92BE97CEBA}" presName="accentRepeatNode" presStyleLbl="solidFgAcc1" presStyleIdx="0" presStyleCnt="5"/>
      <dgm:spPr/>
    </dgm:pt>
    <dgm:pt modelId="{6ADCB171-50F5-4B99-A551-1CDBFCDE858E}" type="pres">
      <dgm:prSet presAssocID="{AEFF789C-A214-48DC-B096-0E7693CB423D}" presName="text_2" presStyleLbl="node1" presStyleIdx="1" presStyleCnt="5">
        <dgm:presLayoutVars>
          <dgm:bulletEnabled val="1"/>
        </dgm:presLayoutVars>
      </dgm:prSet>
      <dgm:spPr/>
    </dgm:pt>
    <dgm:pt modelId="{BAA5ABEB-BC0A-46F1-B221-B307D99B680F}" type="pres">
      <dgm:prSet presAssocID="{AEFF789C-A214-48DC-B096-0E7693CB423D}" presName="accent_2" presStyleCnt="0"/>
      <dgm:spPr/>
    </dgm:pt>
    <dgm:pt modelId="{1C48F6F1-B549-451C-B813-1602A1BF72FC}" type="pres">
      <dgm:prSet presAssocID="{AEFF789C-A214-48DC-B096-0E7693CB423D}" presName="accentRepeatNode" presStyleLbl="solidFgAcc1" presStyleIdx="1" presStyleCnt="5"/>
      <dgm:spPr/>
    </dgm:pt>
    <dgm:pt modelId="{006BD65A-2690-4E82-B4EB-E9D9DFD9B662}" type="pres">
      <dgm:prSet presAssocID="{1E40294F-B995-4284-BC76-9ABC191FDCA2}" presName="text_3" presStyleLbl="node1" presStyleIdx="2" presStyleCnt="5">
        <dgm:presLayoutVars>
          <dgm:bulletEnabled val="1"/>
        </dgm:presLayoutVars>
      </dgm:prSet>
      <dgm:spPr/>
    </dgm:pt>
    <dgm:pt modelId="{CE74ADDE-6867-414D-B5FA-CB1519FC8AA8}" type="pres">
      <dgm:prSet presAssocID="{1E40294F-B995-4284-BC76-9ABC191FDCA2}" presName="accent_3" presStyleCnt="0"/>
      <dgm:spPr/>
    </dgm:pt>
    <dgm:pt modelId="{7068E756-321E-4CEC-995E-20347CD18BE5}" type="pres">
      <dgm:prSet presAssocID="{1E40294F-B995-4284-BC76-9ABC191FDCA2}" presName="accentRepeatNode" presStyleLbl="solidFgAcc1" presStyleIdx="2" presStyleCnt="5"/>
      <dgm:spPr/>
    </dgm:pt>
    <dgm:pt modelId="{906B56A4-5FA2-42B9-94DC-A60DC5DF776F}" type="pres">
      <dgm:prSet presAssocID="{067E3E47-2D03-4791-AC69-18DA63BDB97D}" presName="text_4" presStyleLbl="node1" presStyleIdx="3" presStyleCnt="5">
        <dgm:presLayoutVars>
          <dgm:bulletEnabled val="1"/>
        </dgm:presLayoutVars>
      </dgm:prSet>
      <dgm:spPr/>
    </dgm:pt>
    <dgm:pt modelId="{4D784146-870A-4C2A-BAFF-C548B237B6A8}" type="pres">
      <dgm:prSet presAssocID="{067E3E47-2D03-4791-AC69-18DA63BDB97D}" presName="accent_4" presStyleCnt="0"/>
      <dgm:spPr/>
    </dgm:pt>
    <dgm:pt modelId="{C2F09FDC-658B-4259-9BD5-3758C0A46D90}" type="pres">
      <dgm:prSet presAssocID="{067E3E47-2D03-4791-AC69-18DA63BDB97D}" presName="accentRepeatNode" presStyleLbl="solidFgAcc1" presStyleIdx="3" presStyleCnt="5"/>
      <dgm:spPr/>
    </dgm:pt>
    <dgm:pt modelId="{49232140-46F5-43DD-9672-500BBF0894DA}" type="pres">
      <dgm:prSet presAssocID="{3E7F89F6-963F-4BF6-8048-350E7C212DAE}" presName="text_5" presStyleLbl="node1" presStyleIdx="4" presStyleCnt="5">
        <dgm:presLayoutVars>
          <dgm:bulletEnabled val="1"/>
        </dgm:presLayoutVars>
      </dgm:prSet>
      <dgm:spPr/>
    </dgm:pt>
    <dgm:pt modelId="{19177761-CC04-4174-9171-BE6BAD376F97}" type="pres">
      <dgm:prSet presAssocID="{3E7F89F6-963F-4BF6-8048-350E7C212DAE}" presName="accent_5" presStyleCnt="0"/>
      <dgm:spPr/>
    </dgm:pt>
    <dgm:pt modelId="{99757BCE-37BA-4A1A-842F-BE068D5FB65C}" type="pres">
      <dgm:prSet presAssocID="{3E7F89F6-963F-4BF6-8048-350E7C212DAE}" presName="accentRepeatNode" presStyleLbl="solidFgAcc1" presStyleIdx="4" presStyleCnt="5"/>
      <dgm:spPr/>
    </dgm:pt>
  </dgm:ptLst>
  <dgm:cxnLst>
    <dgm:cxn modelId="{ED000709-3BCD-4E00-B86C-F1BB79B1098D}" srcId="{6D7591F7-AEE1-491D-ABE2-D7A21BA743B2}" destId="{AEFF789C-A214-48DC-B096-0E7693CB423D}" srcOrd="1" destOrd="0" parTransId="{93F90C88-8836-4D23-83C7-A8656E5577CE}" sibTransId="{AF6B901E-23F7-4A51-934C-4E84AB67C6B9}"/>
    <dgm:cxn modelId="{C51F9B0D-89E8-4D77-BF99-6C7024DFB3B2}" type="presOf" srcId="{3E7F89F6-963F-4BF6-8048-350E7C212DAE}" destId="{49232140-46F5-43DD-9672-500BBF0894DA}" srcOrd="0" destOrd="0" presId="urn:microsoft.com/office/officeart/2008/layout/VerticalCurvedList"/>
    <dgm:cxn modelId="{35105E0F-A3F2-47A2-8209-5CF3F183E794}" type="presOf" srcId="{1E40294F-B995-4284-BC76-9ABC191FDCA2}" destId="{006BD65A-2690-4E82-B4EB-E9D9DFD9B662}" srcOrd="0" destOrd="0" presId="urn:microsoft.com/office/officeart/2008/layout/VerticalCurvedList"/>
    <dgm:cxn modelId="{DE6BE419-61EC-4635-98DB-3B480D59C181}" type="presOf" srcId="{AEFF789C-A214-48DC-B096-0E7693CB423D}" destId="{6ADCB171-50F5-4B99-A551-1CDBFCDE858E}" srcOrd="0" destOrd="0" presId="urn:microsoft.com/office/officeart/2008/layout/VerticalCurvedList"/>
    <dgm:cxn modelId="{D5D2974D-9EF0-4005-B7D2-0190CFB4AFAB}" srcId="{6D7591F7-AEE1-491D-ABE2-D7A21BA743B2}" destId="{067E3E47-2D03-4791-AC69-18DA63BDB97D}" srcOrd="3" destOrd="0" parTransId="{1560D157-7ABF-43CB-AD37-B3139FA8A185}" sibTransId="{CAEE9277-13DC-435F-BB6A-860953D09AA1}"/>
    <dgm:cxn modelId="{CB6BBA52-7B34-4C40-A989-1F352B2EA4C8}" type="presOf" srcId="{9D0EC0F8-7AAF-43C6-8DA0-008B4C5F05D8}" destId="{085928E5-C96C-466E-AFD7-FB7D519193F3}" srcOrd="0" destOrd="0" presId="urn:microsoft.com/office/officeart/2008/layout/VerticalCurvedList"/>
    <dgm:cxn modelId="{48BD755A-2A4D-4B89-B90A-6D60A3FA5F07}" srcId="{6D7591F7-AEE1-491D-ABE2-D7A21BA743B2}" destId="{3E7F89F6-963F-4BF6-8048-350E7C212DAE}" srcOrd="4" destOrd="0" parTransId="{6449C951-4D2D-48A4-BCDF-367242D0AE60}" sibTransId="{A0F0D206-9835-4E35-9F13-99D2CCE91AA7}"/>
    <dgm:cxn modelId="{411E2564-3E7A-44E1-BA7D-EB2635586FEE}" type="presOf" srcId="{067E3E47-2D03-4791-AC69-18DA63BDB97D}" destId="{906B56A4-5FA2-42B9-94DC-A60DC5DF776F}" srcOrd="0" destOrd="0" presId="urn:microsoft.com/office/officeart/2008/layout/VerticalCurvedList"/>
    <dgm:cxn modelId="{6D33628E-DB2F-4038-BBC1-CF37C1A61AF6}" type="presOf" srcId="{DAAE03B9-F504-4B9C-A683-1E92BE97CEBA}" destId="{1DD0E45C-634B-4062-9C51-905F04CE90A3}" srcOrd="0" destOrd="0" presId="urn:microsoft.com/office/officeart/2008/layout/VerticalCurvedList"/>
    <dgm:cxn modelId="{F7C8EAA0-2176-4939-BDC5-5C5D0E14E6A7}" srcId="{6D7591F7-AEE1-491D-ABE2-D7A21BA743B2}" destId="{1E40294F-B995-4284-BC76-9ABC191FDCA2}" srcOrd="2" destOrd="0" parTransId="{3D4EBD14-A97C-4B1B-ACB7-6C98E66C0471}" sibTransId="{770B9917-5695-4937-8B7D-0FFB12D58C77}"/>
    <dgm:cxn modelId="{223D4EC1-9ADF-4AB6-865D-B6A08A0BD5F9}" srcId="{6D7591F7-AEE1-491D-ABE2-D7A21BA743B2}" destId="{DAAE03B9-F504-4B9C-A683-1E92BE97CEBA}" srcOrd="0" destOrd="0" parTransId="{683CE193-0C6B-49F3-B3AD-D7464A1CC1F6}" sibTransId="{9D0EC0F8-7AAF-43C6-8DA0-008B4C5F05D8}"/>
    <dgm:cxn modelId="{CBD2FED5-6333-4D77-85CC-9724DEC9161B}" type="presOf" srcId="{6D7591F7-AEE1-491D-ABE2-D7A21BA743B2}" destId="{BA701E27-180A-4D82-A6B1-1534A56B982C}" srcOrd="0" destOrd="0" presId="urn:microsoft.com/office/officeart/2008/layout/VerticalCurvedList"/>
    <dgm:cxn modelId="{05BF1F45-0B18-46BB-8445-85953D19CCC8}" type="presParOf" srcId="{BA701E27-180A-4D82-A6B1-1534A56B982C}" destId="{8B13A251-502A-4A20-B9B8-C1D8B5F50935}" srcOrd="0" destOrd="0" presId="urn:microsoft.com/office/officeart/2008/layout/VerticalCurvedList"/>
    <dgm:cxn modelId="{37569227-CE56-4859-A5EA-197AAF3AE16E}" type="presParOf" srcId="{8B13A251-502A-4A20-B9B8-C1D8B5F50935}" destId="{718F3237-7585-4261-B15F-35A5CD22F9FB}" srcOrd="0" destOrd="0" presId="urn:microsoft.com/office/officeart/2008/layout/VerticalCurvedList"/>
    <dgm:cxn modelId="{E7A5019D-5ED6-48C5-B272-5286163B9076}" type="presParOf" srcId="{718F3237-7585-4261-B15F-35A5CD22F9FB}" destId="{6CC87EE7-261B-4B8C-8935-763F6905C761}" srcOrd="0" destOrd="0" presId="urn:microsoft.com/office/officeart/2008/layout/VerticalCurvedList"/>
    <dgm:cxn modelId="{93C1167D-CCE4-4BE0-899A-94A1DC71DC47}" type="presParOf" srcId="{718F3237-7585-4261-B15F-35A5CD22F9FB}" destId="{085928E5-C96C-466E-AFD7-FB7D519193F3}" srcOrd="1" destOrd="0" presId="urn:microsoft.com/office/officeart/2008/layout/VerticalCurvedList"/>
    <dgm:cxn modelId="{C5C942F7-EE42-4124-B9E3-76C8AC25BF2A}" type="presParOf" srcId="{718F3237-7585-4261-B15F-35A5CD22F9FB}" destId="{11C6C102-1A53-4B58-B8AB-DBA95C9C6E25}" srcOrd="2" destOrd="0" presId="urn:microsoft.com/office/officeart/2008/layout/VerticalCurvedList"/>
    <dgm:cxn modelId="{FAF52624-D22C-4EFA-AD8D-A3D04D2BE672}" type="presParOf" srcId="{718F3237-7585-4261-B15F-35A5CD22F9FB}" destId="{13663FC4-D455-4D25-88A4-6EB70631165E}" srcOrd="3" destOrd="0" presId="urn:microsoft.com/office/officeart/2008/layout/VerticalCurvedList"/>
    <dgm:cxn modelId="{A5D89F86-75A0-4688-A929-AC416B7D493D}" type="presParOf" srcId="{8B13A251-502A-4A20-B9B8-C1D8B5F50935}" destId="{1DD0E45C-634B-4062-9C51-905F04CE90A3}" srcOrd="1" destOrd="0" presId="urn:microsoft.com/office/officeart/2008/layout/VerticalCurvedList"/>
    <dgm:cxn modelId="{C4986813-F847-4FDC-AB81-42EBCC8DC790}" type="presParOf" srcId="{8B13A251-502A-4A20-B9B8-C1D8B5F50935}" destId="{F51491DF-E828-4E59-8E0F-2F256ADBB48B}" srcOrd="2" destOrd="0" presId="urn:microsoft.com/office/officeart/2008/layout/VerticalCurvedList"/>
    <dgm:cxn modelId="{85E920DC-3AFD-416C-B837-6B54C762BDD1}" type="presParOf" srcId="{F51491DF-E828-4E59-8E0F-2F256ADBB48B}" destId="{34094D4B-CEE3-4A6F-9EDC-F926834DC2C9}" srcOrd="0" destOrd="0" presId="urn:microsoft.com/office/officeart/2008/layout/VerticalCurvedList"/>
    <dgm:cxn modelId="{8C2B45D2-B188-4B7A-9B76-60F146C88075}" type="presParOf" srcId="{8B13A251-502A-4A20-B9B8-C1D8B5F50935}" destId="{6ADCB171-50F5-4B99-A551-1CDBFCDE858E}" srcOrd="3" destOrd="0" presId="urn:microsoft.com/office/officeart/2008/layout/VerticalCurvedList"/>
    <dgm:cxn modelId="{C4B63EDD-D38F-4151-A47E-A074D958CB09}" type="presParOf" srcId="{8B13A251-502A-4A20-B9B8-C1D8B5F50935}" destId="{BAA5ABEB-BC0A-46F1-B221-B307D99B680F}" srcOrd="4" destOrd="0" presId="urn:microsoft.com/office/officeart/2008/layout/VerticalCurvedList"/>
    <dgm:cxn modelId="{7FBA371C-40C7-46E8-8032-889EC842C002}" type="presParOf" srcId="{BAA5ABEB-BC0A-46F1-B221-B307D99B680F}" destId="{1C48F6F1-B549-451C-B813-1602A1BF72FC}" srcOrd="0" destOrd="0" presId="urn:microsoft.com/office/officeart/2008/layout/VerticalCurvedList"/>
    <dgm:cxn modelId="{6FA8179D-292E-4A39-AB3A-9740AE14C32E}" type="presParOf" srcId="{8B13A251-502A-4A20-B9B8-C1D8B5F50935}" destId="{006BD65A-2690-4E82-B4EB-E9D9DFD9B662}" srcOrd="5" destOrd="0" presId="urn:microsoft.com/office/officeart/2008/layout/VerticalCurvedList"/>
    <dgm:cxn modelId="{07C4213B-43C5-4FC2-B7BE-979DF5B5133F}" type="presParOf" srcId="{8B13A251-502A-4A20-B9B8-C1D8B5F50935}" destId="{CE74ADDE-6867-414D-B5FA-CB1519FC8AA8}" srcOrd="6" destOrd="0" presId="urn:microsoft.com/office/officeart/2008/layout/VerticalCurvedList"/>
    <dgm:cxn modelId="{03C7B530-30F4-4D15-94C5-A291512DE34B}" type="presParOf" srcId="{CE74ADDE-6867-414D-B5FA-CB1519FC8AA8}" destId="{7068E756-321E-4CEC-995E-20347CD18BE5}" srcOrd="0" destOrd="0" presId="urn:microsoft.com/office/officeart/2008/layout/VerticalCurvedList"/>
    <dgm:cxn modelId="{7BC122C3-8D09-423B-A8FE-BD38CFB63215}" type="presParOf" srcId="{8B13A251-502A-4A20-B9B8-C1D8B5F50935}" destId="{906B56A4-5FA2-42B9-94DC-A60DC5DF776F}" srcOrd="7" destOrd="0" presId="urn:microsoft.com/office/officeart/2008/layout/VerticalCurvedList"/>
    <dgm:cxn modelId="{DCAB3DF5-ACA6-47FD-A5CB-D4379A9F3241}" type="presParOf" srcId="{8B13A251-502A-4A20-B9B8-C1D8B5F50935}" destId="{4D784146-870A-4C2A-BAFF-C548B237B6A8}" srcOrd="8" destOrd="0" presId="urn:microsoft.com/office/officeart/2008/layout/VerticalCurvedList"/>
    <dgm:cxn modelId="{B96BB5DE-3841-4069-80AF-F4EBE152DE39}" type="presParOf" srcId="{4D784146-870A-4C2A-BAFF-C548B237B6A8}" destId="{C2F09FDC-658B-4259-9BD5-3758C0A46D90}" srcOrd="0" destOrd="0" presId="urn:microsoft.com/office/officeart/2008/layout/VerticalCurvedList"/>
    <dgm:cxn modelId="{9333833D-B9D5-4B4A-8B59-18B15D2B48A3}" type="presParOf" srcId="{8B13A251-502A-4A20-B9B8-C1D8B5F50935}" destId="{49232140-46F5-43DD-9672-500BBF0894DA}" srcOrd="9" destOrd="0" presId="urn:microsoft.com/office/officeart/2008/layout/VerticalCurvedList"/>
    <dgm:cxn modelId="{4BDE0550-B69A-4CCE-BFBB-9D20117E4301}" type="presParOf" srcId="{8B13A251-502A-4A20-B9B8-C1D8B5F50935}" destId="{19177761-CC04-4174-9171-BE6BAD376F97}" srcOrd="10" destOrd="0" presId="urn:microsoft.com/office/officeart/2008/layout/VerticalCurvedList"/>
    <dgm:cxn modelId="{5D82A46B-F050-4477-981B-EF078D5DDC5A}" type="presParOf" srcId="{19177761-CC04-4174-9171-BE6BAD376F97}" destId="{99757BCE-37BA-4A1A-842F-BE068D5FB65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5928E5-C96C-466E-AFD7-FB7D519193F3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D0E45C-634B-4062-9C51-905F04CE90A3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Ubuntu 16.04</a:t>
          </a:r>
          <a:r>
            <a:rPr lang="zh-CN" altLang="en-US" sz="2600" kern="1200" dirty="0"/>
            <a:t>、</a:t>
          </a:r>
          <a:r>
            <a:rPr lang="en-US" altLang="zh-CN" sz="2600" kern="1200" dirty="0"/>
            <a:t>chrome/IE/</a:t>
          </a:r>
          <a:r>
            <a:rPr lang="en-US" altLang="zh-CN" sz="2600" kern="1200" dirty="0" err="1"/>
            <a:t>firefox</a:t>
          </a:r>
          <a:endParaRPr lang="zh-CN" altLang="en-US" sz="2600" kern="1200" dirty="0"/>
        </a:p>
      </dsp:txBody>
      <dsp:txXfrm>
        <a:off x="509717" y="338558"/>
        <a:ext cx="7541700" cy="677550"/>
      </dsp:txXfrm>
    </dsp:sp>
    <dsp:sp modelId="{34094D4B-CEE3-4A6F-9EDC-F926834DC2C9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CB171-50F5-4B99-A551-1CDBFCDE858E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/>
            <a:t>    vim</a:t>
          </a:r>
          <a:r>
            <a:rPr lang="zh-CN" altLang="en-US" sz="2600" kern="1200"/>
            <a:t>、</a:t>
          </a:r>
          <a:r>
            <a:rPr lang="en-US" altLang="en-US" sz="2600" kern="1200"/>
            <a:t>git</a:t>
          </a:r>
          <a:endParaRPr lang="zh-CN" altLang="en-US" sz="2600" kern="1200"/>
        </a:p>
      </dsp:txBody>
      <dsp:txXfrm>
        <a:off x="995230" y="1354558"/>
        <a:ext cx="7056187" cy="677550"/>
      </dsp:txXfrm>
    </dsp:sp>
    <dsp:sp modelId="{1C48F6F1-B549-451C-B813-1602A1BF72FC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6BD65A-2690-4E82-B4EB-E9D9DFD9B662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    docker 17.03.0-ce+</a:t>
          </a:r>
          <a:r>
            <a:rPr lang="en-US" altLang="zh-CN" sz="2600" kern="1200" dirty="0"/>
            <a:t>,</a:t>
          </a:r>
          <a:r>
            <a:rPr lang="en-US" altLang="en-US" sz="2600" kern="1200" dirty="0"/>
            <a:t> docker-compose 1.8+</a:t>
          </a:r>
          <a:endParaRPr lang="zh-CN" altLang="en-US" sz="2600" kern="1200" dirty="0"/>
        </a:p>
      </dsp:txBody>
      <dsp:txXfrm>
        <a:off x="1144243" y="2370558"/>
        <a:ext cx="6907174" cy="677550"/>
      </dsp:txXfrm>
    </dsp:sp>
    <dsp:sp modelId="{7068E756-321E-4CEC-995E-20347CD18BE5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6B56A4-5FA2-42B9-94DC-A60DC5DF776F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b="0" kern="1200" dirty="0"/>
            <a:t>    </a:t>
          </a:r>
          <a:r>
            <a:rPr lang="en" sz="2600" b="0" kern="1200" dirty="0" err="1"/>
            <a:t>GoLangIDE</a:t>
          </a:r>
          <a:r>
            <a:rPr lang="en" sz="2600" b="0" kern="1200" dirty="0"/>
            <a:t>(</a:t>
          </a:r>
          <a:r>
            <a:rPr lang="zh-CN" altLang="en-US" sz="2600" b="0" kern="1200" dirty="0"/>
            <a:t>建议使用，</a:t>
          </a:r>
          <a:r>
            <a:rPr lang="en" sz="2600" b="0" kern="1200" dirty="0" err="1"/>
            <a:t>JetBrain</a:t>
          </a:r>
          <a:r>
            <a:rPr lang="zh-CN" altLang="en-US" sz="2600" b="0" kern="1200" dirty="0"/>
            <a:t>全家桶</a:t>
          </a:r>
          <a:r>
            <a:rPr lang="en-US" altLang="zh-CN" sz="2600" b="0" kern="1200" dirty="0"/>
            <a:t>)</a:t>
          </a:r>
          <a:endParaRPr lang="zh-CN" altLang="en-US" sz="2600" kern="1200" dirty="0"/>
        </a:p>
      </dsp:txBody>
      <dsp:txXfrm>
        <a:off x="995230" y="3386558"/>
        <a:ext cx="7056187" cy="677550"/>
      </dsp:txXfrm>
    </dsp:sp>
    <dsp:sp modelId="{C2F09FDC-658B-4259-9BD5-3758C0A46D90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232140-46F5-43DD-9672-500BBF0894DA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    </a:t>
          </a:r>
          <a:r>
            <a:rPr lang="en" sz="2600" b="0" kern="1200" dirty="0"/>
            <a:t>Golang 1.10.x+(</a:t>
          </a:r>
          <a:r>
            <a:rPr lang="zh-CN" altLang="en-US" sz="2600" b="0" kern="1200" dirty="0"/>
            <a:t>建议使用</a:t>
          </a:r>
          <a:r>
            <a:rPr lang="en-US" altLang="zh-CN" sz="2600" b="0" kern="1200" dirty="0"/>
            <a:t>1.13</a:t>
          </a:r>
          <a:r>
            <a:rPr lang="zh-CN" altLang="en-US" sz="2600" b="0" kern="1200" dirty="0"/>
            <a:t>及以上</a:t>
          </a:r>
          <a:r>
            <a:rPr lang="en-US" altLang="zh-CN" sz="2600" b="0" kern="1200" dirty="0"/>
            <a:t>)</a:t>
          </a:r>
          <a:endParaRPr lang="zh-CN" altLang="en-US" sz="2600" kern="1200" dirty="0"/>
        </a:p>
      </dsp:txBody>
      <dsp:txXfrm>
        <a:off x="509717" y="4402558"/>
        <a:ext cx="7541700" cy="677550"/>
      </dsp:txXfrm>
    </dsp:sp>
    <dsp:sp modelId="{99757BCE-37BA-4A1A-842F-BE068D5FB65C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157C3-A551-C349-9D4C-C414E0B9F5DB}" type="datetimeFigureOut">
              <a:rPr kumimoji="1" lang="zh-CN" altLang="en-US" smtClean="0"/>
              <a:t>2019/12/2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64B5C-3EA8-E94A-9539-8C94C05984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525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欢迎辞；</a:t>
            </a:r>
            <a:endParaRPr lang="en-US" altLang="zh-CN" dirty="0"/>
          </a:p>
          <a:p>
            <a:r>
              <a:rPr lang="zh-CN" altLang="en-US" dirty="0"/>
              <a:t>课题；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8151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8340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621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9352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753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6191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652088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6242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27533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64572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13858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8414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70379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20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543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53768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4198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sp>
        <p:nvSpPr>
          <p:cNvPr id="4100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31726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hyperlink" Target="https://www.ruanyifeng.com/blog/2015/02/mvcmvp_mvvm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FB7B642-7E72-A744-B8DE-4E897E16A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8" b="13533"/>
          <a:stretch/>
        </p:blipFill>
        <p:spPr>
          <a:xfrm>
            <a:off x="-3" y="-1"/>
            <a:ext cx="12192000" cy="53335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648A39-A08F-A643-817F-A5B8118AA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32411"/>
          <a:stretch/>
        </p:blipFill>
        <p:spPr>
          <a:xfrm>
            <a:off x="3853131" y="972063"/>
            <a:ext cx="4485731" cy="2788940"/>
          </a:xfrm>
          <a:prstGeom prst="rect">
            <a:avLst/>
          </a:prstGeom>
        </p:spPr>
      </p:pic>
      <p:sp>
        <p:nvSpPr>
          <p:cNvPr id="90" name="文本框 89">
            <a:extLst>
              <a:ext uri="{FF2B5EF4-FFF2-40B4-BE49-F238E27FC236}">
                <a16:creationId xmlns:a16="http://schemas.microsoft.com/office/drawing/2014/main" id="{9CBA4FA1-1299-014E-B258-762E29B505EC}"/>
              </a:ext>
            </a:extLst>
          </p:cNvPr>
          <p:cNvSpPr txBox="1"/>
          <p:nvPr/>
        </p:nvSpPr>
        <p:spPr>
          <a:xfrm>
            <a:off x="575875" y="1640961"/>
            <a:ext cx="11040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7000" b="1" spc="300">
                <a:gradFill>
                  <a:gsLst>
                    <a:gs pos="5000">
                      <a:schemeClr val="accent1">
                        <a:lumMod val="0"/>
                        <a:lumOff val="100000"/>
                      </a:schemeClr>
                    </a:gs>
                    <a:gs pos="72000">
                      <a:schemeClr val="accent1">
                        <a:lumMod val="39000"/>
                        <a:lumOff val="61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chemeClr val="bg1"/>
                </a:solidFill>
              </a:rPr>
              <a:t>BTCU</a:t>
            </a:r>
            <a:r>
              <a:rPr lang="zh-CN" altLang="en-US" sz="4000" dirty="0">
                <a:solidFill>
                  <a:schemeClr val="bg1"/>
                </a:solidFill>
              </a:rPr>
              <a:t> 联盟链训练营</a:t>
            </a:r>
            <a:endParaRPr lang="en-US" altLang="zh-CN" sz="4000" dirty="0">
              <a:solidFill>
                <a:schemeClr val="bg1"/>
              </a:solidFill>
            </a:endParaRPr>
          </a:p>
          <a:p>
            <a:r>
              <a:rPr lang="en-US" altLang="zh-CN" sz="3600" dirty="0">
                <a:solidFill>
                  <a:schemeClr val="bg1"/>
                </a:solidFill>
              </a:rPr>
              <a:t>13.</a:t>
            </a:r>
            <a:r>
              <a:rPr lang="en" altLang="zh-CN" sz="3600" dirty="0"/>
              <a:t> Web</a:t>
            </a:r>
            <a:r>
              <a:rPr lang="zh-CN" altLang="en-US" sz="3600" dirty="0"/>
              <a:t>应用实现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73479EDF-B789-9F4D-8A8A-A442D62527E6}"/>
              </a:ext>
            </a:extLst>
          </p:cNvPr>
          <p:cNvSpPr txBox="1"/>
          <p:nvPr/>
        </p:nvSpPr>
        <p:spPr>
          <a:xfrm>
            <a:off x="3096208" y="3815321"/>
            <a:ext cx="5999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主讲：张凌哲 南京大学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C1109F-DBEA-4D41-BA7F-1CDCC262E8FD}"/>
              </a:ext>
            </a:extLst>
          </p:cNvPr>
          <p:cNvSpPr/>
          <p:nvPr/>
        </p:nvSpPr>
        <p:spPr bwMode="auto">
          <a:xfrm>
            <a:off x="0" y="5299890"/>
            <a:ext cx="12192000" cy="72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8797CCE-31DC-8042-B043-B0FB40D507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54"/>
          <a:stretch/>
        </p:blipFill>
        <p:spPr>
          <a:xfrm>
            <a:off x="3888301" y="5608502"/>
            <a:ext cx="1133079" cy="11192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3049662-0B73-684E-8A4C-8CBB3078F44D}"/>
              </a:ext>
            </a:extLst>
          </p:cNvPr>
          <p:cNvSpPr txBox="1"/>
          <p:nvPr/>
        </p:nvSpPr>
        <p:spPr>
          <a:xfrm>
            <a:off x="5021380" y="5891136"/>
            <a:ext cx="3190635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BTCU</a:t>
            </a:r>
            <a:r>
              <a:rPr kumimoji="1" lang="zh-CN" altLang="en-US" sz="2000" dirty="0"/>
              <a:t> </a:t>
            </a:r>
            <a:r>
              <a:rPr kumimoji="1" lang="zh-CN" altLang="en-US" dirty="0"/>
              <a:t>高校区块链技术社区</a:t>
            </a:r>
            <a:endParaRPr kumimoji="1" lang="en-US" altLang="zh-CN" dirty="0"/>
          </a:p>
          <a:p>
            <a:r>
              <a:rPr kumimoji="1" lang="en-US" altLang="zh-CN" sz="1040" dirty="0"/>
              <a:t>Blockchain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Technology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Community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of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Universities</a:t>
            </a:r>
            <a:endParaRPr kumimoji="1" lang="zh-CN" altLang="en-US" sz="1040" dirty="0"/>
          </a:p>
        </p:txBody>
      </p:sp>
    </p:spTree>
    <p:extLst>
      <p:ext uri="{BB962C8B-B14F-4D97-AF65-F5344CB8AC3E}">
        <p14:creationId xmlns:p14="http://schemas.microsoft.com/office/powerpoint/2010/main" val="1845742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2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59649"/>
            <a:ext cx="92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/>
              <a:t>目录</a:t>
            </a:r>
            <a:endParaRPr kumimoji="1" lang="zh-CN" altLang="en-US" sz="2400" b="1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ED8D0E01-CE76-A64B-9145-0470D0CBA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E6CEE756-1D5A-48AF-AE4C-EE11414B0723}"/>
              </a:ext>
            </a:extLst>
          </p:cNvPr>
          <p:cNvSpPr txBox="1">
            <a:spLocks/>
          </p:cNvSpPr>
          <p:nvPr/>
        </p:nvSpPr>
        <p:spPr>
          <a:xfrm>
            <a:off x="2532778" y="1282927"/>
            <a:ext cx="8022147" cy="638246"/>
          </a:xfrm>
          <a:prstGeom prst="rect">
            <a:avLst/>
          </a:prstGeom>
          <a:ln w="12700">
            <a:miter lim="400000"/>
          </a:ln>
        </p:spPr>
        <p:txBody>
          <a:bodyPr lIns="42519" tIns="42519" rIns="42519" bIns="42519">
            <a:noAutofit/>
          </a:bodyPr>
          <a:lstStyle>
            <a:lvl1pPr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  <a:lvl6pPr indent="272097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indent="326580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indent="3810000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indent="435419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>
            <a:pPr algn="l">
              <a:defRPr/>
            </a:pPr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项目引言</a:t>
            </a:r>
            <a:endParaRPr lang="en-US" altLang="zh-CN" sz="32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3">
            <a:extLst>
              <a:ext uri="{FF2B5EF4-FFF2-40B4-BE49-F238E27FC236}">
                <a16:creationId xmlns:a16="http://schemas.microsoft.com/office/drawing/2014/main" id="{5E177606-CAB1-4AC7-9243-C0D99248A3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086" y="2605128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2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95CCC6CD-4049-42D9-839F-6D045D4C93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086" y="1333362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1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627F759D-E22A-4550-AE3B-59972978D02A}"/>
              </a:ext>
            </a:extLst>
          </p:cNvPr>
          <p:cNvSpPr txBox="1">
            <a:spLocks/>
          </p:cNvSpPr>
          <p:nvPr/>
        </p:nvSpPr>
        <p:spPr>
          <a:xfrm>
            <a:off x="2650112" y="4936828"/>
            <a:ext cx="5941064" cy="439115"/>
          </a:xfrm>
          <a:prstGeom prst="rect">
            <a:avLst/>
          </a:prstGeom>
          <a:ln w="12700">
            <a:miter lim="400000"/>
          </a:ln>
        </p:spPr>
        <p:txBody>
          <a:bodyPr lIns="42519" tIns="42519" rIns="42519" bIns="42519">
            <a:noAutofit/>
          </a:bodyPr>
          <a:lstStyle>
            <a:lvl1pPr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  <a:lvl6pPr indent="272097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indent="326580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indent="3810000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indent="435419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>
            <a:pPr algn="l">
              <a:lnSpc>
                <a:spcPct val="114000"/>
              </a:lnSpc>
              <a:spcBef>
                <a:spcPts val="1200"/>
              </a:spcBef>
              <a:defRPr/>
            </a:pPr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endParaRPr lang="en-US" altLang="zh-CN" sz="32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3">
            <a:extLst>
              <a:ext uri="{FF2B5EF4-FFF2-40B4-BE49-F238E27FC236}">
                <a16:creationId xmlns:a16="http://schemas.microsoft.com/office/drawing/2014/main" id="{ABF8D24A-8DDD-41D4-912F-B4A9D15243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25557" y="4988985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4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BD1A0E4-DDE4-4E64-9A4B-76DFEC342497}"/>
              </a:ext>
            </a:extLst>
          </p:cNvPr>
          <p:cNvSpPr/>
          <p:nvPr/>
        </p:nvSpPr>
        <p:spPr>
          <a:xfrm>
            <a:off x="2532778" y="260512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venir Next"/>
              </a:rPr>
              <a:t>源码编写</a:t>
            </a:r>
          </a:p>
        </p:txBody>
      </p:sp>
      <p:sp>
        <p:nvSpPr>
          <p:cNvPr id="17" name="圆角矩形 13">
            <a:extLst>
              <a:ext uri="{FF2B5EF4-FFF2-40B4-BE49-F238E27FC236}">
                <a16:creationId xmlns:a16="http://schemas.microsoft.com/office/drawing/2014/main" id="{67619ADA-B511-AC41-AB53-CD1EC4B0A5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086" y="3791359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3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9938C77-EF56-054D-85DF-7CFA3EBB022B}"/>
              </a:ext>
            </a:extLst>
          </p:cNvPr>
          <p:cNvSpPr/>
          <p:nvPr/>
        </p:nvSpPr>
        <p:spPr>
          <a:xfrm>
            <a:off x="2532777" y="3765280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venir Next"/>
              </a:rPr>
              <a:t>模式与架构</a:t>
            </a:r>
          </a:p>
        </p:txBody>
      </p:sp>
    </p:spTree>
    <p:extLst>
      <p:ext uri="{BB962C8B-B14F-4D97-AF65-F5344CB8AC3E}">
        <p14:creationId xmlns:p14="http://schemas.microsoft.com/office/powerpoint/2010/main" val="192332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3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项目引言</a:t>
            </a:r>
            <a:endParaRPr kumimoji="1" lang="en-US" altLang="zh-CN" sz="3200" b="1" dirty="0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33783234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31225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4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源码编写</a:t>
            </a:r>
            <a:endParaRPr kumimoji="1" lang="en-US" altLang="zh-CN" sz="32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08B87B-11AF-994C-8B59-82D0FB517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581" y="1547129"/>
            <a:ext cx="2806700" cy="3898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B1E97DC-FA0B-3547-A97A-BCBE0A465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444" y="1547129"/>
            <a:ext cx="2514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3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5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模式介绍</a:t>
            </a:r>
            <a:endParaRPr kumimoji="1" lang="en-US" altLang="zh-CN" sz="32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F0B727-6DFA-1743-88BE-C775DC7D0ED8}"/>
              </a:ext>
            </a:extLst>
          </p:cNvPr>
          <p:cNvSpPr/>
          <p:nvPr/>
        </p:nvSpPr>
        <p:spPr>
          <a:xfrm>
            <a:off x="3048000" y="102364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dirty="0">
                <a:hlinkClick r:id="rId4"/>
              </a:rPr>
              <a:t>https://www.ruanyifeng.com/blog/2015/02/mvcmvp_mvvm.html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55EC4E-9783-614F-82A6-D9B2ED16A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52" y="2446110"/>
            <a:ext cx="3413952" cy="2333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E7E9BD-6FA7-1546-9550-3048673B5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7995" y="2446110"/>
            <a:ext cx="3932108" cy="23621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0B0D3B-C9A8-864E-97D1-8572EAC0B0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5127" y="2446111"/>
            <a:ext cx="3074805" cy="233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39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6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架构介绍</a:t>
            </a:r>
            <a:endParaRPr kumimoji="1" lang="en-US" altLang="zh-CN" sz="32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7B3DBE-682A-C64B-8E03-324BA0EE8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45" y="1234195"/>
            <a:ext cx="4779659" cy="3860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75B65A-C513-A54C-86CE-EE64F4999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3874" y="1234195"/>
            <a:ext cx="4572000" cy="3860800"/>
          </a:xfrm>
          <a:prstGeom prst="rect">
            <a:avLst/>
          </a:prstGeom>
        </p:spPr>
      </p:pic>
      <p:sp>
        <p:nvSpPr>
          <p:cNvPr id="12" name="右箭头 11">
            <a:extLst>
              <a:ext uri="{FF2B5EF4-FFF2-40B4-BE49-F238E27FC236}">
                <a16:creationId xmlns:a16="http://schemas.microsoft.com/office/drawing/2014/main" id="{1F403C19-AAAB-584D-80B2-FA4257534811}"/>
              </a:ext>
            </a:extLst>
          </p:cNvPr>
          <p:cNvSpPr/>
          <p:nvPr/>
        </p:nvSpPr>
        <p:spPr bwMode="auto">
          <a:xfrm>
            <a:off x="5547335" y="2944368"/>
            <a:ext cx="978408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7581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7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5964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作业环节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ED8D0E01-CE76-A64B-9145-0470D0CBA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8CAC6B49-DE74-4842-A1D5-6F576A662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91" y="1409701"/>
            <a:ext cx="10515600" cy="414296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成功启动网页，完成信息的</a:t>
            </a:r>
            <a:r>
              <a:rPr lang="en-US" altLang="zh-CN" dirty="0"/>
              <a:t>set</a:t>
            </a:r>
            <a:r>
              <a:rPr lang="zh-CN" altLang="en-US" dirty="0"/>
              <a:t>和</a:t>
            </a:r>
            <a:r>
              <a:rPr lang="en-US" altLang="zh-CN" dirty="0"/>
              <a:t>get</a:t>
            </a:r>
            <a:r>
              <a:rPr lang="zh-CN" altLang="en-US" dirty="0"/>
              <a:t>，附加分为动态变化以下这个</a:t>
            </a:r>
            <a:r>
              <a:rPr lang="en-US" altLang="zh-CN" dirty="0"/>
              <a:t>title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C10539-2949-488F-8E34-CFE5520918CB}"/>
              </a:ext>
            </a:extLst>
          </p:cNvPr>
          <p:cNvSpPr/>
          <p:nvPr/>
        </p:nvSpPr>
        <p:spPr>
          <a:xfrm>
            <a:off x="599091" y="2517359"/>
            <a:ext cx="67576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8C5D1C-C8AF-EE41-9BFD-F3A1971F1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899" y="1919686"/>
            <a:ext cx="7579984" cy="35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33863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4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8303</TotalTime>
  <Words>142</Words>
  <Application>Microsoft Macintosh PowerPoint</Application>
  <PresentationFormat>宽屏</PresentationFormat>
  <Paragraphs>43</Paragraphs>
  <Slides>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等线</vt:lpstr>
      <vt:lpstr>Microsoft YaHei</vt:lpstr>
      <vt:lpstr>Microsoft YaHei</vt:lpstr>
      <vt:lpstr>Segoe UI</vt:lpstr>
      <vt:lpstr>Segoe UI Light</vt:lpstr>
      <vt:lpstr>Arial</vt:lpstr>
      <vt:lpstr>4_Office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User</cp:lastModifiedBy>
  <cp:revision>341</cp:revision>
  <dcterms:created xsi:type="dcterms:W3CDTF">2019-07-24T02:41:14Z</dcterms:created>
  <dcterms:modified xsi:type="dcterms:W3CDTF">2019-12-02T07:16:56Z</dcterms:modified>
</cp:coreProperties>
</file>